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4" r:id="rId12"/>
    <p:sldId id="267" r:id="rId13"/>
    <p:sldId id="276" r:id="rId14"/>
    <p:sldId id="268" r:id="rId15"/>
    <p:sldId id="269" r:id="rId16"/>
    <p:sldId id="270" r:id="rId17"/>
    <p:sldId id="277" r:id="rId18"/>
    <p:sldId id="278" r:id="rId19"/>
    <p:sldId id="279" r:id="rId20"/>
    <p:sldId id="280" r:id="rId21"/>
    <p:sldId id="281" r:id="rId22"/>
    <p:sldId id="282" r:id="rId23"/>
    <p:sldId id="271" r:id="rId24"/>
    <p:sldId id="275" r:id="rId2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6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Подготовка к ОГЭ: стратегии и рекомендации по подготовке к практической части ОГЭ по информатике (Задание 13.1 и 13.2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584703" y="4415853"/>
            <a:ext cx="9144000" cy="165576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Докладчик </a:t>
            </a:r>
            <a:r>
              <a:rPr lang="ru-RU" dirty="0" err="1" smtClean="0">
                <a:solidFill>
                  <a:srgbClr val="FF0000"/>
                </a:solidFill>
              </a:rPr>
              <a:t>Камалиев</a:t>
            </a:r>
            <a:r>
              <a:rPr lang="ru-RU" dirty="0" smtClean="0">
                <a:solidFill>
                  <a:srgbClr val="FF0000"/>
                </a:solidFill>
              </a:rPr>
              <a:t> Р.Н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432432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Вставка элементов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932239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Редактирование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Типичные ошибки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выдерживается размер шрифта</a:t>
            </a:r>
          </a:p>
          <a:p>
            <a:r>
              <a:rPr lang="ru-RU" dirty="0" smtClean="0"/>
              <a:t>Не соответствует структуре</a:t>
            </a:r>
          </a:p>
          <a:p>
            <a:r>
              <a:rPr lang="ru-RU" dirty="0" smtClean="0"/>
              <a:t>Искажения картины</a:t>
            </a:r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584" y="2743200"/>
            <a:ext cx="707136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291084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Задание 13.2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4182847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88066939" name="Рисунок 588066938"/>
          <p:cNvPicPr>
            <a:picLocks noChangeAspect="1"/>
          </p:cNvPicPr>
          <p:nvPr/>
        </p:nvPicPr>
        <p:blipFill>
          <a:blip r:embed="rId2" cstate="print"/>
          <a:srcRect l="54235" t="11255" r="1240" b="662"/>
          <a:stretch/>
        </p:blipFill>
        <p:spPr bwMode="auto">
          <a:xfrm>
            <a:off x="4014216" y="1721678"/>
            <a:ext cx="4573458" cy="50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335957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1157905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88076390" name="Рисунок 1088076389"/>
          <p:cNvPicPr>
            <a:picLocks noChangeAspect="1"/>
          </p:cNvPicPr>
          <p:nvPr/>
        </p:nvPicPr>
        <p:blipFill>
          <a:blip r:embed="rId2" cstate="print"/>
          <a:srcRect l="17501" t="13682" r="46391" b="8929"/>
          <a:stretch/>
        </p:blipFill>
        <p:spPr bwMode="auto">
          <a:xfrm>
            <a:off x="663559" y="365124"/>
            <a:ext cx="4697923" cy="5661078"/>
          </a:xfrm>
          <a:prstGeom prst="rect">
            <a:avLst/>
          </a:prstGeom>
        </p:spPr>
      </p:pic>
      <p:pic>
        <p:nvPicPr>
          <p:cNvPr id="1346983722" name="Рисунок 1346983721"/>
          <p:cNvPicPr>
            <a:picLocks noChangeAspect="1"/>
          </p:cNvPicPr>
          <p:nvPr/>
        </p:nvPicPr>
        <p:blipFill>
          <a:blip r:embed="rId3" cstate="print"/>
          <a:srcRect l="18872" t="33765" r="36459" b="14150"/>
          <a:stretch/>
        </p:blipFill>
        <p:spPr bwMode="auto">
          <a:xfrm>
            <a:off x="5861949" y="678050"/>
            <a:ext cx="5811864" cy="380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09897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8832917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147164861" name="Рисунок 2147164860"/>
          <p:cNvPicPr>
            <a:picLocks noChangeAspect="1"/>
          </p:cNvPicPr>
          <p:nvPr/>
        </p:nvPicPr>
        <p:blipFill>
          <a:blip r:embed="rId2" cstate="print"/>
          <a:srcRect l="40834" t="20965" r="6928" b="13488"/>
          <a:stretch/>
        </p:blipFill>
        <p:spPr bwMode="auto">
          <a:xfrm>
            <a:off x="1987372" y="694194"/>
            <a:ext cx="6796652" cy="4794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Этапы создание документа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Ввод текста</a:t>
            </a:r>
          </a:p>
          <a:p>
            <a:r>
              <a:rPr lang="ru-RU" dirty="0" smtClean="0"/>
              <a:t>2 вставка таблицы</a:t>
            </a:r>
          </a:p>
          <a:p>
            <a:r>
              <a:rPr lang="ru-RU" dirty="0" smtClean="0"/>
              <a:t>Редактирование</a:t>
            </a:r>
          </a:p>
          <a:p>
            <a:r>
              <a:rPr lang="ru-RU" dirty="0" smtClean="0"/>
              <a:t>Форматирование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Ввод текста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Вставка таблицы и создание структуры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708375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139107"/>
            <a:ext cx="10515600" cy="1325562"/>
          </a:xfrm>
        </p:spPr>
        <p:txBody>
          <a:bodyPr/>
          <a:lstStyle/>
          <a:p>
            <a:pPr algn="ctr">
              <a:defRPr/>
            </a:pPr>
            <a:r>
              <a:rPr>
                <a:solidFill>
                  <a:srgbClr val="FF0000"/>
                </a:solidFill>
              </a:rPr>
              <a:t>Элементы содержания</a:t>
            </a:r>
          </a:p>
        </p:txBody>
      </p:sp>
      <p:sp>
        <p:nvSpPr>
          <p:cNvPr id="145706670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23858836" name="Рисунок 823858835"/>
          <p:cNvPicPr>
            <a:picLocks noChangeAspect="1"/>
          </p:cNvPicPr>
          <p:nvPr/>
        </p:nvPicPr>
        <p:blipFill>
          <a:blip r:embed="rId2" cstate="print"/>
          <a:srcRect l="16639" t="53407" r="1635" b="20330"/>
          <a:stretch/>
        </p:blipFill>
        <p:spPr bwMode="auto">
          <a:xfrm>
            <a:off x="611826" y="1226949"/>
            <a:ext cx="10633451" cy="1921143"/>
          </a:xfrm>
          <a:prstGeom prst="rect">
            <a:avLst/>
          </a:prstGeom>
        </p:spPr>
      </p:pic>
      <p:pic>
        <p:nvPicPr>
          <p:cNvPr id="2048070287" name="Рисунок 2048070286"/>
          <p:cNvPicPr>
            <a:picLocks noChangeAspect="1"/>
          </p:cNvPicPr>
          <p:nvPr/>
        </p:nvPicPr>
        <p:blipFill>
          <a:blip r:embed="rId3" cstate="print"/>
          <a:srcRect l="16763" t="39503" r="3112" b="11723"/>
          <a:stretch/>
        </p:blipFill>
        <p:spPr bwMode="auto">
          <a:xfrm>
            <a:off x="611826" y="3148093"/>
            <a:ext cx="10425012" cy="3567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Вставка спецсимволов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Размеры таблицы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Форматирование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930097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1 пункт = 0,3527 мм</a:t>
            </a:r>
            <a:endParaRPr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Типичные ошибки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296" y="1261522"/>
            <a:ext cx="9022700" cy="507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37360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Форматы для сохранения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2280573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18191105" name="Рисунок 1318191104"/>
          <p:cNvPicPr>
            <a:picLocks noChangeAspect="1"/>
          </p:cNvPicPr>
          <p:nvPr/>
        </p:nvPicPr>
        <p:blipFill>
          <a:blip r:embed="rId2" cstate="print"/>
          <a:srcRect l="49520" t="44359" r="2957" b="44164"/>
          <a:stretch/>
        </p:blipFill>
        <p:spPr bwMode="auto">
          <a:xfrm>
            <a:off x="1131737" y="2131016"/>
            <a:ext cx="10582746" cy="1436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746482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Задание 13.1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2596218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42497555" name="Рисунок 442497554"/>
          <p:cNvPicPr>
            <a:picLocks noChangeAspect="1"/>
          </p:cNvPicPr>
          <p:nvPr/>
        </p:nvPicPr>
        <p:blipFill>
          <a:blip r:embed="rId2" cstate="print"/>
          <a:srcRect l="10807" t="12800" b="9516"/>
          <a:stretch/>
        </p:blipFill>
        <p:spPr bwMode="auto">
          <a:xfrm>
            <a:off x="1207008" y="1254041"/>
            <a:ext cx="10819353" cy="5298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743287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Критерии оценивания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2629933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68390050" name="Рисунок 668390049"/>
          <p:cNvPicPr>
            <a:picLocks noChangeAspect="1"/>
          </p:cNvPicPr>
          <p:nvPr/>
        </p:nvPicPr>
        <p:blipFill>
          <a:blip r:embed="rId2" cstate="print"/>
          <a:srcRect l="15150" t="18979" r="48494" b="8598"/>
          <a:stretch/>
        </p:blipFill>
        <p:spPr bwMode="auto">
          <a:xfrm>
            <a:off x="1700784" y="1425162"/>
            <a:ext cx="4516333" cy="5058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093358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471592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54200277" name="Рисунок 354200276"/>
          <p:cNvPicPr>
            <a:picLocks noChangeAspect="1"/>
          </p:cNvPicPr>
          <p:nvPr/>
        </p:nvPicPr>
        <p:blipFill>
          <a:blip r:embed="rId2" cstate="print"/>
          <a:srcRect l="16887" t="62455" r="39809" b="10619"/>
          <a:stretch/>
        </p:blipFill>
        <p:spPr bwMode="auto">
          <a:xfrm>
            <a:off x="1018728" y="2031717"/>
            <a:ext cx="9460423" cy="3307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569761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Выставление Пользовательского интерфейса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375620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94773726" name="Рисунок 1094773725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289304" y="1493792"/>
            <a:ext cx="10533125" cy="5921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075888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Формат слайда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3891870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31103700" name="Рисунок 63110369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375411" y="1261270"/>
            <a:ext cx="10816589" cy="6081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491740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Структура слайда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87</Words>
  <Application>Microsoft Office PowerPoint</Application>
  <DocSecurity>0</DocSecurity>
  <PresentationFormat>Произвольный</PresentationFormat>
  <Paragraphs>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Подготовка к ОГЭ: стратегии и рекомендации по подготовке к практической части ОГЭ по информатике (Задание 13.1 и 13.2)</vt:lpstr>
      <vt:lpstr>Элементы содержания</vt:lpstr>
      <vt:lpstr>Форматы для сохранения</vt:lpstr>
      <vt:lpstr>Задание 13.1</vt:lpstr>
      <vt:lpstr>Критерии оценивания</vt:lpstr>
      <vt:lpstr>Слайд 6</vt:lpstr>
      <vt:lpstr>Выставление Пользовательского интерфейса</vt:lpstr>
      <vt:lpstr>Формат слайда</vt:lpstr>
      <vt:lpstr>Структура слайда</vt:lpstr>
      <vt:lpstr>Слайд 10</vt:lpstr>
      <vt:lpstr>Вставка элементов</vt:lpstr>
      <vt:lpstr>Редактирование</vt:lpstr>
      <vt:lpstr>Типичные ошибки</vt:lpstr>
      <vt:lpstr>Задание 13.2</vt:lpstr>
      <vt:lpstr>Слайд 15</vt:lpstr>
      <vt:lpstr>Слайд 16</vt:lpstr>
      <vt:lpstr>Этапы создание документа</vt:lpstr>
      <vt:lpstr>Ввод текста</vt:lpstr>
      <vt:lpstr>Вставка таблицы и создание структуры</vt:lpstr>
      <vt:lpstr>Вставка спецсимволов</vt:lpstr>
      <vt:lpstr>Размеры таблицы</vt:lpstr>
      <vt:lpstr>Форматирование</vt:lpstr>
      <vt:lpstr>1 пункт = 0,3527 мм</vt:lpstr>
      <vt:lpstr>Типичные ошибки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Admin</cp:lastModifiedBy>
  <cp:revision>24</cp:revision>
  <dcterms:modified xsi:type="dcterms:W3CDTF">2025-02-24T11:09:07Z</dcterms:modified>
  <cp:category/>
  <dc:identifier/>
  <cp:contentStatus/>
  <dc:language/>
  <cp:version/>
</cp:coreProperties>
</file>